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73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in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1357298"/>
            <a:ext cx="8215338" cy="4621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43174" y="285728"/>
            <a:ext cx="3571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LOGIN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dmin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1428736"/>
            <a:ext cx="8001024" cy="45005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7488" y="357167"/>
            <a:ext cx="3429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ADMIN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ook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60" y="1643050"/>
            <a:ext cx="7540646" cy="42416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57422" y="714356"/>
            <a:ext cx="3643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BOOKINGS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rvice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1357298"/>
            <a:ext cx="8358182" cy="49157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43108" y="428604"/>
            <a:ext cx="4500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SERVICE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7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sss</dc:creator>
  <cp:lastModifiedBy>radhishri s</cp:lastModifiedBy>
  <cp:revision>3</cp:revision>
  <dcterms:created xsi:type="dcterms:W3CDTF">2024-04-07T14:18:29Z</dcterms:created>
  <dcterms:modified xsi:type="dcterms:W3CDTF">2024-04-08T16:13:25Z</dcterms:modified>
</cp:coreProperties>
</file>

<file path=docProps/thumbnail.jpeg>
</file>